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A7F9DF1-7D21-4C75-B4EB-C30DCD8E997A}" type="datetimeFigureOut">
              <a:rPr lang="en-US" smtClean="0"/>
              <a:pPr/>
              <a:t>5/1/2020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BA04DAD-1140-49D8-9255-2AB49B8992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F9DF1-7D21-4C75-B4EB-C30DCD8E997A}"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F9DF1-7D21-4C75-B4EB-C30DCD8E997A}"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7F9DF1-7D21-4C75-B4EB-C30DCD8E997A}"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A7F9DF1-7D21-4C75-B4EB-C30DCD8E997A}"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A04DAD-1140-49D8-9255-2AB49B8992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7F9DF1-7D21-4C75-B4EB-C30DCD8E997A}"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7F9DF1-7D21-4C75-B4EB-C30DCD8E997A}" type="datetimeFigureOut">
              <a:rPr lang="en-US" smtClean="0"/>
              <a:pPr/>
              <a:t>5/1/2020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A7F9DF1-7D21-4C75-B4EB-C30DCD8E997A}"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F9DF1-7D21-4C75-B4EB-C30DCD8E997A}"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7F9DF1-7D21-4C75-B4EB-C30DCD8E997A}"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A04DAD-1140-49D8-9255-2AB49B8992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7F9DF1-7D21-4C75-B4EB-C30DCD8E997A}"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BA04DAD-1140-49D8-9255-2AB49B8992A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7F9DF1-7D21-4C75-B4EB-C30DCD8E997A}" type="datetimeFigureOut">
              <a:rPr lang="en-US" smtClean="0"/>
              <a:pPr/>
              <a:t>5/1/2020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BA04DAD-1140-49D8-9255-2AB49B8992A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sr-Latn-RS" dirty="0" smtClean="0"/>
              <a:t>SAVE OUR PLANET</a:t>
            </a:r>
            <a:br>
              <a:rPr lang="sr-Latn-RS" dirty="0" smtClean="0"/>
            </a:br>
            <a:r>
              <a:rPr lang="sr-Latn-RS" dirty="0" smtClean="0"/>
              <a:t>interdisciplinarni projekat</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N</a:t>
            </a:r>
            <a:r>
              <a:rPr lang="sr-Latn-RS" dirty="0" smtClean="0"/>
              <a:t>astava na daljinu</a:t>
            </a:r>
          </a:p>
          <a:p>
            <a:r>
              <a:rPr lang="sr-Latn-RS" dirty="0" smtClean="0"/>
              <a:t>PROJEKAT</a:t>
            </a:r>
          </a:p>
          <a:p>
            <a:r>
              <a:rPr lang="sr-Latn-RS" dirty="0" smtClean="0"/>
              <a:t>(POVODOM DANA PLANETE 22.04.2020.) IZVEDEN INTERDISCIPLINARNO,</a:t>
            </a:r>
          </a:p>
          <a:p>
            <a:r>
              <a:rPr lang="sr-Latn-RS" dirty="0" smtClean="0"/>
              <a:t> KROZ INSTRUKCIJE IZ 4 PREDMETA</a:t>
            </a:r>
          </a:p>
          <a:p>
            <a:r>
              <a:rPr lang="sr-Latn-RS" dirty="0" smtClean="0"/>
              <a:t> ENGLESKI, BIOLOGIJA, INFORMATIKA, MUZIČKO</a:t>
            </a:r>
          </a:p>
          <a:p>
            <a:r>
              <a:rPr lang="sr-Latn-RS" dirty="0" smtClean="0"/>
              <a:t>OŠ ČIBUKOVAČKI PARTIZANI, KRALJEVO, ODELJENJE 7/4</a:t>
            </a: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PRIPREMNA FAZA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a:t>
            </a:r>
            <a:r>
              <a:rPr lang="sr-Latn-RS" dirty="0" smtClean="0"/>
              <a:t>ogovor između kolega da učenicima ponudimo kreativan način da iskažu znanja i veštine iz 4 predmeta (engleski, biologija, informatika, muzičko), a koristeći se alatima koji su njima bliski i radeći svako prema svom nivou znanja</a:t>
            </a:r>
          </a:p>
          <a:p>
            <a:r>
              <a:rPr lang="en-US" dirty="0" smtClean="0"/>
              <a:t>N</a:t>
            </a:r>
            <a:r>
              <a:rPr lang="sr-Latn-RS" dirty="0" smtClean="0"/>
              <a:t>akon dogovora i podele rada sa kolegama, učenicima sam postavila instrukcije putem google učionice, podeljeni su u dve grupe i određene su vodje, dato im je šta je tačno njihov zadatak i gde se nalaze materijali i pomoć koja je eventualno potrebna</a:t>
            </a:r>
          </a:p>
          <a:p>
            <a:r>
              <a:rPr lang="en-US" dirty="0" smtClean="0"/>
              <a:t>K</a:t>
            </a:r>
            <a:r>
              <a:rPr lang="sr-Latn-RS" dirty="0" smtClean="0"/>
              <a:t>olege su nakon toga postavile svoje instrukcije sa pojašnjenjima, učenici mogu privatno da se obrate za pomoć putem google učionice ili vibera</a:t>
            </a:r>
          </a:p>
          <a:p>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1800" dirty="0" smtClean="0"/>
              <a:t>INICIJALNI ZADATAK JE FILM O PREVENCIJI ZAGAĐENJA </a:t>
            </a:r>
            <a:br>
              <a:rPr lang="sr-Latn-RS" sz="1800" dirty="0" smtClean="0"/>
            </a:br>
            <a:r>
              <a:rPr lang="sr-Latn-RS" sz="1800" dirty="0" smtClean="0"/>
              <a:t>film snimaju na engleskom, koristeći se znanjima iz biologije, film sastavljaju od pojedinačnih videa gde instrukcije daje nastavnik informatike a završni zadatak je dodavanje muzike na editovan film- instrukciju daje nastavnica muzičkog</a:t>
            </a:r>
            <a:endParaRPr lang="en-US" sz="1800" dirty="0"/>
          </a:p>
        </p:txBody>
      </p:sp>
      <p:pic>
        <p:nvPicPr>
          <p:cNvPr id="5" name="Content Placeholder 4" descr="инструкције 1.jpg"/>
          <p:cNvPicPr>
            <a:picLocks noGrp="1" noChangeAspect="1"/>
          </p:cNvPicPr>
          <p:nvPr>
            <p:ph sz="half" idx="1"/>
          </p:nvPr>
        </p:nvPicPr>
        <p:blipFill>
          <a:blip r:embed="rId2" cstate="print"/>
          <a:stretch>
            <a:fillRect/>
          </a:stretch>
        </p:blipFill>
        <p:spPr>
          <a:xfrm>
            <a:off x="392876" y="2071678"/>
            <a:ext cx="2107421" cy="3714775"/>
          </a:xfrm>
        </p:spPr>
      </p:pic>
      <p:pic>
        <p:nvPicPr>
          <p:cNvPr id="6" name="Content Placeholder 5" descr="инструкције 2.jpg"/>
          <p:cNvPicPr>
            <a:picLocks noGrp="1" noChangeAspect="1"/>
          </p:cNvPicPr>
          <p:nvPr>
            <p:ph sz="half" idx="2"/>
          </p:nvPr>
        </p:nvPicPr>
        <p:blipFill>
          <a:blip r:embed="rId3" cstate="print"/>
          <a:stretch>
            <a:fillRect/>
          </a:stretch>
        </p:blipFill>
        <p:spPr>
          <a:xfrm>
            <a:off x="3286116" y="2143116"/>
            <a:ext cx="2107421" cy="3643338"/>
          </a:xfrm>
        </p:spPr>
      </p:pic>
      <p:pic>
        <p:nvPicPr>
          <p:cNvPr id="7" name="Picture 6" descr="инструкције 3.jpg"/>
          <p:cNvPicPr>
            <a:picLocks noChangeAspect="1"/>
          </p:cNvPicPr>
          <p:nvPr/>
        </p:nvPicPr>
        <p:blipFill>
          <a:blip r:embed="rId4" cstate="print"/>
          <a:stretch>
            <a:fillRect/>
          </a:stretch>
        </p:blipFill>
        <p:spPr>
          <a:xfrm>
            <a:off x="6357950" y="2214554"/>
            <a:ext cx="2107421" cy="3643338"/>
          </a:xfrm>
          <a:prstGeom prst="rect">
            <a:avLst/>
          </a:prstGeom>
        </p:spPr>
      </p:pic>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1800" dirty="0" smtClean="0"/>
              <a:t>-</a:t>
            </a:r>
            <a:r>
              <a:rPr lang="en-US" sz="1800" dirty="0" smtClean="0"/>
              <a:t>U</a:t>
            </a:r>
            <a:r>
              <a:rPr lang="sr-Latn-RS" sz="1800" dirty="0" smtClean="0"/>
              <a:t>čenici su ubrzo počeli da se organizuju u okviru grupa</a:t>
            </a:r>
            <a:br>
              <a:rPr lang="sr-Latn-RS" sz="1800" dirty="0" smtClean="0"/>
            </a:br>
            <a:r>
              <a:rPr lang="sr-Latn-RS" sz="1800" dirty="0" smtClean="0"/>
              <a:t>-Vođe su imale mogućnost da izaberu asistente</a:t>
            </a:r>
            <a:br>
              <a:rPr lang="sr-Latn-RS" sz="1800" dirty="0" smtClean="0"/>
            </a:br>
            <a:r>
              <a:rPr lang="sr-Latn-RS" sz="1800" dirty="0" smtClean="0"/>
              <a:t>- Sve se zasnivalo na dobroj komunikaciji nastavnik – učenik i učenik- učenik</a:t>
            </a:r>
            <a:endParaRPr lang="en-US" sz="1800" dirty="0"/>
          </a:p>
        </p:txBody>
      </p:sp>
      <p:pic>
        <p:nvPicPr>
          <p:cNvPr id="5" name="Content Placeholder 4" descr="фото1.jpg"/>
          <p:cNvPicPr>
            <a:picLocks noGrp="1" noChangeAspect="1"/>
          </p:cNvPicPr>
          <p:nvPr>
            <p:ph sz="half" idx="1"/>
          </p:nvPr>
        </p:nvPicPr>
        <p:blipFill>
          <a:blip r:embed="rId2"/>
          <a:stretch>
            <a:fillRect/>
          </a:stretch>
        </p:blipFill>
        <p:spPr>
          <a:xfrm>
            <a:off x="457200" y="2623344"/>
            <a:ext cx="4038600" cy="3028950"/>
          </a:xfrm>
        </p:spPr>
      </p:pic>
      <p:pic>
        <p:nvPicPr>
          <p:cNvPr id="6" name="Content Placeholder 5" descr="музичко пројекат.jpg"/>
          <p:cNvPicPr>
            <a:picLocks noGrp="1" noChangeAspect="1"/>
          </p:cNvPicPr>
          <p:nvPr>
            <p:ph sz="half" idx="2"/>
          </p:nvPr>
        </p:nvPicPr>
        <p:blipFill>
          <a:blip r:embed="rId3"/>
          <a:stretch>
            <a:fillRect/>
          </a:stretch>
        </p:blipFill>
        <p:spPr>
          <a:xfrm>
            <a:off x="5420469" y="1920875"/>
            <a:ext cx="2494062" cy="4433888"/>
          </a:xfrm>
        </p:spPr>
      </p:pic>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smtClean="0"/>
              <a:t>U</a:t>
            </a:r>
            <a:r>
              <a:rPr lang="sr-Latn-RS" sz="1600" dirty="0" smtClean="0"/>
              <a:t>koliko je bilo poteškoća učenici su se obraćali nastavnicima koji su ih upućivali na rešenja oko saradnje, oko izbora tema, oko materijala koje spremaju, izbora pozadinske muzike, načina na koji prezentuju, aplikacije u kojoj edituju film, snimanja videa...</a:t>
            </a:r>
            <a:endParaRPr lang="en-US" sz="1600" dirty="0"/>
          </a:p>
        </p:txBody>
      </p:sp>
      <p:pic>
        <p:nvPicPr>
          <p:cNvPr id="5" name="Content Placeholder 4" descr="фото 2.jpg"/>
          <p:cNvPicPr>
            <a:picLocks noGrp="1" noChangeAspect="1"/>
          </p:cNvPicPr>
          <p:nvPr>
            <p:ph sz="half" idx="1"/>
          </p:nvPr>
        </p:nvPicPr>
        <p:blipFill>
          <a:blip r:embed="rId2"/>
          <a:stretch>
            <a:fillRect/>
          </a:stretch>
        </p:blipFill>
        <p:spPr>
          <a:xfrm>
            <a:off x="457200" y="2623344"/>
            <a:ext cx="4038600" cy="3028950"/>
          </a:xfrm>
        </p:spPr>
      </p:pic>
      <p:pic>
        <p:nvPicPr>
          <p:cNvPr id="6" name="Content Placeholder 5" descr="save the world.jpg"/>
          <p:cNvPicPr>
            <a:picLocks noGrp="1" noChangeAspect="1"/>
          </p:cNvPicPr>
          <p:nvPr>
            <p:ph sz="half" idx="2"/>
          </p:nvPr>
        </p:nvPicPr>
        <p:blipFill>
          <a:blip r:embed="rId3"/>
          <a:stretch>
            <a:fillRect/>
          </a:stretch>
        </p:blipFill>
        <p:spPr>
          <a:xfrm>
            <a:off x="4648200" y="2623344"/>
            <a:ext cx="4038600" cy="3028950"/>
          </a:xfr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800" dirty="0" smtClean="0">
                <a:solidFill>
                  <a:schemeClr val="bg1"/>
                </a:solidFill>
              </a:rPr>
              <a:t>U</a:t>
            </a:r>
            <a:r>
              <a:rPr lang="sr-Latn-RS" sz="1800" dirty="0" smtClean="0">
                <a:solidFill>
                  <a:schemeClr val="bg1"/>
                </a:solidFill>
              </a:rPr>
              <a:t>čenici su unapred obavešteni da će biti ocenjeni prateći instrukcije koje su im date IZ SVAKOG PREDMETA (engleski -jasnost izgovora, biologija- sama materija, prema naučenom prethodno, muzičko i informatika-  prema veštinama pokazanim) i rok izrade kao i poštujući tempo svakog učenika ponaosob</a:t>
            </a:r>
            <a:endParaRPr lang="en-US" sz="1800" dirty="0">
              <a:solidFill>
                <a:schemeClr val="bg1"/>
              </a:solidFill>
            </a:endParaRPr>
          </a:p>
        </p:txBody>
      </p:sp>
      <p:sp>
        <p:nvSpPr>
          <p:cNvPr id="3" name="Subtitle 2"/>
          <p:cNvSpPr>
            <a:spLocks noGrp="1"/>
          </p:cNvSpPr>
          <p:nvPr>
            <p:ph type="subTitle" idx="1"/>
          </p:nvPr>
        </p:nvSpPr>
        <p:spPr/>
        <p:txBody>
          <a:bodyPr>
            <a:normAutofit fontScale="92500" lnSpcReduction="20000"/>
          </a:bodyPr>
          <a:lstStyle/>
          <a:p>
            <a:r>
              <a:rPr lang="sr-Latn-RS" dirty="0" smtClean="0"/>
              <a:t>-</a:t>
            </a:r>
            <a:r>
              <a:rPr lang="en-US" dirty="0" smtClean="0"/>
              <a:t>N</a:t>
            </a:r>
            <a:r>
              <a:rPr lang="sr-Latn-RS" dirty="0" smtClean="0"/>
              <a:t>ekima je produžen rok, zbog tehničkih problema i </a:t>
            </a:r>
            <a:r>
              <a:rPr lang="sr-Latn-RS" dirty="0" smtClean="0"/>
              <a:t>poteškoća</a:t>
            </a:r>
            <a:r>
              <a:rPr lang="sr-Cyrl-RS" dirty="0" smtClean="0"/>
              <a:t> </a:t>
            </a:r>
            <a:r>
              <a:rPr lang="sr-Latn-RS" dirty="0" smtClean="0"/>
              <a:t>kao </a:t>
            </a:r>
            <a:r>
              <a:rPr lang="sr-Latn-RS" dirty="0" smtClean="0"/>
              <a:t>i zbog provere vođa grupa da li su svi elementi ispoštovani</a:t>
            </a:r>
          </a:p>
          <a:p>
            <a:r>
              <a:rPr lang="sr-Latn-RS" dirty="0" smtClean="0"/>
              <a:t>-</a:t>
            </a:r>
            <a:r>
              <a:rPr lang="en-US" dirty="0" smtClean="0"/>
              <a:t>V</a:t>
            </a:r>
            <a:r>
              <a:rPr lang="sr-Latn-RS" dirty="0" smtClean="0"/>
              <a:t>eoma je bitno poštovati zalaganja učenika </a:t>
            </a:r>
          </a:p>
          <a:p>
            <a:r>
              <a:rPr lang="sr-Latn-RS" dirty="0" smtClean="0"/>
              <a:t> -Radovi su ubrzo poslati</a:t>
            </a:r>
          </a:p>
          <a:p>
            <a:endParaRPr lang="en-US"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511552"/>
          </a:xfrm>
        </p:spPr>
        <p:txBody>
          <a:bodyPr>
            <a:normAutofit fontScale="90000"/>
          </a:bodyPr>
          <a:lstStyle/>
          <a:p>
            <a:r>
              <a:rPr lang="sr-Latn-RS" sz="2700" dirty="0" smtClean="0"/>
              <a:t>RADOVI UČENIKA,ODNOSNO FILMOVI SU POSTAVLJENI NA FB STRANICU ŠKOLE I SAJT ŠKOLE</a:t>
            </a:r>
            <a:br>
              <a:rPr lang="sr-Latn-RS" sz="2700" dirty="0" smtClean="0"/>
            </a:br>
            <a:r>
              <a:rPr lang="sr-Latn-RS" sz="2700" dirty="0" smtClean="0"/>
              <a:t>učenici su evaluirani formativnim i sumativnim ocenama za svoje zalaganje, trud i saradnju, kao i za svoje veštine i znanje poštujući mogućnosti svih učenika ponaosob, posebno onih koji rade po IOP planu</a:t>
            </a:r>
            <a:r>
              <a:rPr lang="sr-Latn-RS" dirty="0" smtClean="0"/>
              <a:t/>
            </a:r>
            <a:br>
              <a:rPr lang="sr-Latn-RS" dirty="0" smtClean="0"/>
            </a:br>
            <a:r>
              <a:rPr lang="sr-Latn-RS" dirty="0" smtClean="0"/>
              <a:t/>
            </a:r>
            <a:br>
              <a:rPr lang="sr-Latn-RS" dirty="0" smtClean="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a:t>
            </a:r>
            <a:r>
              <a:rPr lang="sr-Latn-RS" dirty="0" smtClean="0"/>
              <a:t>va</a:t>
            </a:r>
            <a:r>
              <a:rPr lang="sr-Latn-RS" dirty="0" smtClean="0"/>
              <a:t>l</a:t>
            </a:r>
            <a:r>
              <a:rPr lang="sr-Latn-RS" dirty="0" smtClean="0"/>
              <a:t>a</a:t>
            </a:r>
            <a:r>
              <a:rPr lang="sr-Latn-RS" dirty="0" smtClean="0"/>
              <a:t/>
            </a:r>
            <a:br>
              <a:rPr lang="sr-Latn-RS" dirty="0" smtClean="0"/>
            </a:br>
            <a:r>
              <a:rPr lang="sr-Latn-RS" dirty="0" smtClean="0"/>
              <a:t>ODELJENJE 7/4</a:t>
            </a:r>
            <a:br>
              <a:rPr lang="sr-Latn-RS" dirty="0" smtClean="0"/>
            </a:br>
            <a:r>
              <a:rPr lang="sr-Latn-RS" dirty="0" smtClean="0"/>
              <a:t>OŠ </a:t>
            </a:r>
            <a:r>
              <a:rPr lang="sr-Latn-RS" dirty="0" smtClean="0"/>
              <a:t>ČIBUKOVAČKI </a:t>
            </a:r>
            <a:r>
              <a:rPr lang="sr-Latn-RS" dirty="0" smtClean="0"/>
              <a:t>PARTIZANI, KRALJEVO</a:t>
            </a:r>
            <a:endParaRPr lang="en-US" dirty="0"/>
          </a:p>
        </p:txBody>
      </p:sp>
      <p:sp>
        <p:nvSpPr>
          <p:cNvPr id="3" name="Subtitle 2"/>
          <p:cNvSpPr>
            <a:spLocks noGrp="1"/>
          </p:cNvSpPr>
          <p:nvPr>
            <p:ph type="subTitle" idx="1"/>
          </p:nvPr>
        </p:nvSpPr>
        <p:spPr/>
        <p:txBody>
          <a:bodyPr>
            <a:normAutofit fontScale="85000" lnSpcReduction="10000"/>
          </a:bodyPr>
          <a:lstStyle/>
          <a:p>
            <a:r>
              <a:rPr lang="en-US" dirty="0" smtClean="0"/>
              <a:t>R</a:t>
            </a:r>
            <a:r>
              <a:rPr lang="sr-Latn-RS" dirty="0" smtClean="0"/>
              <a:t>azredni starešina i nastavnica engleskog Aleksandra Slavković- kreator projekta</a:t>
            </a:r>
          </a:p>
          <a:p>
            <a:r>
              <a:rPr lang="en-US" dirty="0" smtClean="0"/>
              <a:t>U</a:t>
            </a:r>
            <a:r>
              <a:rPr lang="sr-Latn-RS" dirty="0" smtClean="0"/>
              <a:t> saradnji sa nastavnicom Biologije Dušicom Vukomanović, Živanom Bugarčićem nastavnikom informatike i nastavnicom muzičkog Draganom Nedeljković</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TotalTime>
  <Words>345</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SAVE OUR PLANET interdisciplinarni projekat</vt:lpstr>
      <vt:lpstr>PRIPREMNA FAZA</vt:lpstr>
      <vt:lpstr>INICIJALNI ZADATAK JE FILM O PREVENCIJI ZAGAĐENJA  film snimaju na engleskom, koristeći se znanjima iz biologije, film sastavljaju od pojedinačnih videa gde instrukcije daje nastavnik informatike a završni zadatak je dodavanje muzike na editovan film- instrukciju daje nastavnica muzičkog</vt:lpstr>
      <vt:lpstr>-Učenici su ubrzo počeli da se organizuju u okviru grupa -Vođe su imale mogućnost da izaberu asistente - Sve se zasnivalo na dobroj komunikaciji nastavnik – učenik i učenik- učenik</vt:lpstr>
      <vt:lpstr>Ukoliko je bilo poteškoća učenici su se obraćali nastavnicima koji su ih upućivali na rešenja oko saradnje, oko izbora tema, oko materijala koje spremaju, izbora pozadinske muzike, načina na koji prezentuju, aplikacije u kojoj edituju film, snimanja videa...</vt:lpstr>
      <vt:lpstr>Učenici su unapred obavešteni da će biti ocenjeni prateći instrukcije koje su im date IZ SVAKOG PREDMETA (engleski -jasnost izgovora, biologija- sama materija, prema naučenom prethodno, muzičko i informatika-  prema veštinama pokazanim) i rok izrade kao i poštujući tempo svakog učenika ponaosob</vt:lpstr>
      <vt:lpstr>RADOVI UČENIKA,ODNOSNO FILMOVI SU POSTAVLJENI NA FB STRANICU ŠKOLE I SAJT ŠKOLE učenici su evaluirani formativnim i sumativnim ocenama za svoje zalaganje, trud i saradnju, kao i za svoje veštine i znanje poštujući mogućnosti svih učenika ponaosob, posebno onih koji rade po IOP planu  </vt:lpstr>
      <vt:lpstr>Hvala ODELJENJE 7/4 OŠ ČIBUKOVAČKI PARTIZANI, KRALJEVO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SAVE OUR PLANET interdisciplinarni projekat</dc:title>
  <dc:creator>HP</dc:creator>
  <cp:lastModifiedBy>HP</cp:lastModifiedBy>
  <cp:revision>9</cp:revision>
  <dcterms:created xsi:type="dcterms:W3CDTF">2020-05-01T15:45:40Z</dcterms:created>
  <dcterms:modified xsi:type="dcterms:W3CDTF">2020-05-01T16:50:07Z</dcterms:modified>
</cp:coreProperties>
</file>